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0"/>
            <a:ext cx="7776864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949280"/>
            <a:ext cx="7778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0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2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пожарные машины\п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77686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66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пожарные машины\пж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836712"/>
            <a:ext cx="7632848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6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пожарные машины\пж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63284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1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esktop\пожарные машины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560839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2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esktop\пожарные машины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04664"/>
            <a:ext cx="756084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0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\Desktop\пожарные машины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56084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Пожарные машины</dc:title>
  <dc:creator>Lenovo</dc:creator>
  <cp:lastModifiedBy>Lenovo</cp:lastModifiedBy>
  <cp:revision>3</cp:revision>
  <dcterms:created xsi:type="dcterms:W3CDTF">2025-02-10T07:13:20Z</dcterms:created>
  <dcterms:modified xsi:type="dcterms:W3CDTF">2025-02-13T08:52:51Z</dcterms:modified>
</cp:coreProperties>
</file>